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66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Capitán Paulo César Lavín Aldama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Sonora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6623387229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6622360698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8580247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plavin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724978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Administración Pública.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Especialidad en Administración Naval.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ingeniería en Ciencias Navales.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570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 de ingreso al INM: 2024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Sonora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06/01/2024 -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500" b="1" dirty="0">
              <a:solidFill>
                <a:srgbClr val="660033"/>
              </a:solidFill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más de 10 años de experiencia en la Administración Pública, ocupando los siguientes cargos, entre otros: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2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Enlace Logístico Administrativo y Enlace Administrativo y Logístico de Campaña. </a:t>
            </a:r>
          </a:p>
          <a:p>
            <a:pPr marR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1400" dirty="0">
                <a:solidFill>
                  <a:srgbClr val="660033"/>
                </a:solidFill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Gobierno del Estado de Sonora.</a:t>
            </a:r>
            <a:endParaRPr lang="es-MX" sz="1400" b="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Subdirector de Estadística y Evaluación. 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dirty="0">
                <a:solidFill>
                  <a:srgbClr val="660033"/>
                </a:solidFill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Seguridad y Protección Ciudadana.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Ayudante Naval del Secretario de Marina y Oficial Naval.</a:t>
            </a:r>
            <a:r>
              <a:rPr lang="es-MX" sz="1400" b="1" dirty="0">
                <a:solidFill>
                  <a:srgbClr val="660033"/>
                </a:solidFill>
                <a:latin typeface="Geomanist Bold" panose="02000503000000020004" pitchFamily="50" charset="0"/>
              </a:rPr>
              <a:t> 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Marina.</a:t>
            </a:r>
          </a:p>
        </p:txBody>
      </p:sp>
      <p:pic>
        <p:nvPicPr>
          <p:cNvPr id="12" name="Picture 2" descr="Y:\SDCO_Zona Sur\SUR\CV TITULARES DE LAS O R\SEMBLANZAS CURRICULARES TOR -JUNIO 2024\FOTOS\SONORA- LAVIN ALDAMA PAULO CESAR.png">
            <a:extLst>
              <a:ext uri="{FF2B5EF4-FFF2-40B4-BE49-F238E27FC236}">
                <a16:creationId xmlns:a16="http://schemas.microsoft.com/office/drawing/2014/main" id="{8D60AE62-D433-475E-9854-48F80A18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42414</TotalTime>
  <Words>160</Words>
  <Application>Microsoft Office PowerPoint</Application>
  <PresentationFormat>Panorámica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Bold</vt:lpstr>
      <vt:lpstr>Montserrat SemiBold</vt:lpstr>
      <vt:lpstr>Geomanist Light</vt:lpstr>
      <vt:lpstr>Calibri</vt:lpstr>
      <vt:lpstr>Wingdings</vt:lpstr>
      <vt:lpstr>Geomanist Medium</vt:lpstr>
      <vt:lpstr>Geomanist</vt:lpstr>
      <vt:lpstr>Arial</vt:lpstr>
      <vt:lpstr>MadrePatria</vt:lpstr>
      <vt:lpstr>Montserrat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2569</cp:revision>
  <cp:lastPrinted>2024-11-06T00:49:20Z</cp:lastPrinted>
  <dcterms:created xsi:type="dcterms:W3CDTF">2018-12-04T03:27:02Z</dcterms:created>
  <dcterms:modified xsi:type="dcterms:W3CDTF">2024-11-14T16:41:42Z</dcterms:modified>
</cp:coreProperties>
</file>